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262" r:id="rId3"/>
    <p:sldId id="256" r:id="rId4"/>
    <p:sldId id="257" r:id="rId5"/>
    <p:sldId id="263" r:id="rId6"/>
    <p:sldId id="260" r:id="rId7"/>
    <p:sldId id="265" r:id="rId8"/>
    <p:sldId id="258" r:id="rId9"/>
    <p:sldId id="264" r:id="rId10"/>
    <p:sldId id="266" r:id="rId11"/>
    <p:sldId id="267" r:id="rId12"/>
    <p:sldId id="259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2340" y="-17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E1A60-1556-4E91-80C8-B69F059F3229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C9248-5617-4485-A7CA-B97A4E3F4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639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6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9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4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1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23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8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0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50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95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201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36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6C62E-B764-4A2A-8AB7-30A064A8E65F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187C4-322F-4625-8E78-0901E24FC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08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openxmlformats.org/officeDocument/2006/relationships/image" Target="../media/image33.png"/><Relationship Id="rId3" Type="http://schemas.openxmlformats.org/officeDocument/2006/relationships/image" Target="../media/image24.jpeg"/><Relationship Id="rId7" Type="http://schemas.openxmlformats.org/officeDocument/2006/relationships/image" Target="../media/image28.gif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" Type="http://schemas.openxmlformats.org/officeDocument/2006/relationships/image" Target="../media/image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11" Type="http://schemas.openxmlformats.org/officeDocument/2006/relationships/image" Target="../media/image31.jpeg"/><Relationship Id="rId5" Type="http://schemas.openxmlformats.org/officeDocument/2006/relationships/image" Target="../media/image26.jpeg"/><Relationship Id="rId15" Type="http://schemas.openxmlformats.org/officeDocument/2006/relationships/image" Target="../media/image35.gif"/><Relationship Id="rId10" Type="http://schemas.openxmlformats.org/officeDocument/2006/relationships/hyperlink" Target="https://www.bilibili.com/video/BV1UA411P7FH/" TargetMode="External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1045" y="404664"/>
            <a:ext cx="265649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电音</a:t>
            </a:r>
            <a:endParaRPr lang="zh-CN" altLang="en-US" sz="9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 rot="1314688">
            <a:off x="498859" y="-145872"/>
            <a:ext cx="32544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_____</a:t>
            </a:r>
            <a:endParaRPr lang="zh-CN" altLang="en-US" sz="9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6138" y="404664"/>
            <a:ext cx="26564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爵士</a:t>
            </a:r>
            <a:endParaRPr lang="zh-CN" altLang="en-US" sz="9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 rot="1314688">
            <a:off x="5714253" y="-145872"/>
            <a:ext cx="32544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_____</a:t>
            </a:r>
            <a:endParaRPr lang="zh-CN" altLang="en-US" sz="9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4562" y="3861048"/>
            <a:ext cx="26564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阴乐</a:t>
            </a:r>
            <a:endParaRPr lang="zh-CN" altLang="en-US" sz="9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 rot="1314688">
            <a:off x="422173" y="3331464"/>
            <a:ext cx="32544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_____</a:t>
            </a:r>
            <a:endParaRPr lang="zh-CN" altLang="en-US" sz="9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96138" y="3882000"/>
            <a:ext cx="26564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押韵</a:t>
            </a:r>
            <a:endParaRPr lang="zh-CN" altLang="en-US" sz="9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 rot="1314688">
            <a:off x="5606749" y="3397036"/>
            <a:ext cx="32544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_____</a:t>
            </a:r>
            <a:endParaRPr lang="zh-CN" altLang="en-US" sz="9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223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d:\Downloads\哎嘿哎嘿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661987"/>
            <a:ext cx="687705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9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s://gimg2.baidu.com/image_search/src=http%3A%2F%2Fc-ssl.duitang.com%2Fuploads%2Fitem%2F201909%2F15%2F20190915174845_drxod.thumb.1000_0.jpg&amp;refer=http%3A%2F%2Fc-ssl.duitang.com&amp;app=2002&amp;size=f9999,10000&amp;q=a80&amp;n=0&amp;g=0n&amp;fmt=jpeg?sec=1642134709&amp;t=10f5dcccaad879f7af7892cb51824b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7" y="357187"/>
            <a:ext cx="6143625" cy="614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9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gimg2.baidu.com/image_search/src=http%3A%2F%2Fimg.alicdn.com%2Ftfscom%2Fi1%2F321760594%2FTB23sWHcTAlyKJjSZFhXXc8XFXa_%21%21321760594.png&amp;refer=http%3A%2F%2Fimg.alicdn.com&amp;app=2002&amp;size=f9999,10000&amp;q=a80&amp;n=0&amp;g=0n&amp;fmt=jpeg?sec=1642048797&amp;t=16d277cca8036c279031f694560df6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" y="19405"/>
            <a:ext cx="9050424" cy="578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img.alicdn.com%2Fi3%2F56730890%2FO1CN01g5a0cx1IRf4CRPmYQ_%21%2156730890.jpg&amp;refer=http%3A%2F%2Fimg.alicdn.com&amp;app=2002&amp;size=f9999,10000&amp;q=a80&amp;n=0&amp;g=0n&amp;fmt=jpeg?sec=1642048864&amp;t=34d1b8c9e2b1f3123a2d941d2eb9341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25" y="2380770"/>
            <a:ext cx="9151325" cy="499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mg2.baidu.com/image_search/src=http%3A%2F%2Fimg.alicdn.com%2Ftfscom%2Fi2%2F46664255%2FTB2jbhpaSYTBKNjSZKbXXXJ8pXa_%21%2146664255.jpg&amp;refer=http%3A%2F%2Fimg.alicdn.com&amp;app=2002&amp;size=f9999,10000&amp;q=a80&amp;n=0&amp;g=0n&amp;fmt=jpeg?sec=1642048848&amp;t=d0bacb94d2579f86ab581439edac8a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8" y="1165108"/>
            <a:ext cx="9124741" cy="3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gimg2.baidu.com/image_search/src=http%3A%2F%2Fimg1.99114.com%2Fgroup1%2FM00%2FDE%2FD4%2FwKgGMFVDIVWASYUiAADbvN8UCYU350.jpg&amp;refer=http%3A%2F%2Fimg1.99114.com&amp;app=2002&amp;size=f9999,10000&amp;q=a80&amp;n=0&amp;g=0n&amp;fmt=jpeg?sec=1642049035&amp;t=82a042881001f6258216f679f6cdcd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" y="0"/>
            <a:ext cx="9131165" cy="68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mg2.baidu.com/image_search/src=http%3A%2F%2Fwww.ca002.com%2Fdata%2Fattachment%2Fforum%2F201605%2F11%2F105049p8igg77q2zrfg78y.jpg&amp;refer=http%3A%2F%2Fwww.ca002.com&amp;app=2002&amp;size=f9999,10000&amp;q=a80&amp;n=0&amp;g=0n&amp;fmt=jpeg?sec=1642049104&amp;t=1ef3b6169c33479b359fb63a5548bb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58" y="0"/>
            <a:ext cx="9186641" cy="68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gimg2.baidu.com/image_search/src=http%3A%2F%2Fimg.alicdn.com%2Fimgextra%2Fi2%2F78123419%2FTB24qnbapXXXXXeXXXXXXXXXXXX_%21%2178123419.jpg&amp;refer=http%3A%2F%2Fimg.alicdn.com&amp;app=2002&amp;size=f9999,10000&amp;q=a80&amp;n=0&amp;g=0n&amp;fmt=jpeg?sec=1642049153&amp;t=cb688ea3217dfb485dd57fc4140382f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87" y="173896"/>
            <a:ext cx="9263338" cy="339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5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gimg2.baidu.com/image_search/src=http%3A%2F%2F5b0988e595225.cdn.sohucs.com%2Fq_70%2Cc_zoom%2Cw_640%2Fimages%2F20180916%2F7509fa91d7924dd6a99870204e560851.jpeg&amp;refer=http%3A%2F%2F5b0988e595225.cdn.sohucs.com&amp;app=2002&amp;size=f9999,10000&amp;q=a80&amp;n=0&amp;g=0n&amp;fmt=jpeg?sec=1642172690&amp;t=a69c8953719f69d538afaf72387e4b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68" y="805917"/>
            <a:ext cx="6218064" cy="524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375565" y="1772816"/>
            <a:ext cx="219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电脑→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551" y="4797152"/>
            <a:ext cx="219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碟机</a:t>
            </a:r>
            <a:r>
              <a:rPr lang="zh-CN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→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0" y="4797152"/>
            <a:ext cx="219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电脑→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52249" y="1772816"/>
            <a:ext cx="219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碟机</a:t>
            </a:r>
            <a:r>
              <a:rPr lang="zh-CN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→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82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7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gimg2.baidu.com/image_search/src=http%3A%2F%2Fp8.itc.cn%2Fq_70%2Fimages03%2F20200829%2Fdecdbb1aa8354153901f16cd4d975b76.gif&amp;refer=http%3A%2F%2Fp8.itc.cn&amp;app=2002&amp;size=f9999,10000&amp;q=a80&amp;n=0&amp;g=0n&amp;fmt=jpeg?sec=1642306103&amp;t=4421dae4303362be21a6b0ebd30263d7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59" y="680148"/>
            <a:ext cx="3266282" cy="549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82350"/>
            <a:ext cx="5184576" cy="4493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https://gimg2.baidu.com/image_search/src=http%3A%2F%2F5b0988e595225.cdn.sohucs.com%2Fimages%2F20191220%2F1e2a99aa95354a998a0dc5d3ce15177a.gif&amp;refer=http%3A%2F%2F5b0988e595225.cdn.sohucs.com&amp;app=2002&amp;size=f9999,10000&amp;q=a80&amp;n=0&amp;g=0n&amp;fmt=jpeg?sec=1642306335&amp;t=d2442b0e80bbcb1ebf12f838ea231b71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2" y="0"/>
            <a:ext cx="418147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gimg2.baidu.com/image_search/src=http%3A%2F%2Fci.xiaohongshu.com%2F059037e4-f949-d9c8-05af-5b91bedd8c9d%3FimageView2%2F2%2Fw%2F1080%2Fformat%2Fjpg&amp;refer=http%3A%2F%2Fci.xiaohongshu.com&amp;app=2002&amp;size=f9999,10000&amp;q=a80&amp;n=0&amp;g=0n&amp;fmt=jpeg?sec=1642306418&amp;t=1a26a99b6b4860828d1647ed6998942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782" y="1545602"/>
            <a:ext cx="5552436" cy="416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4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87524" y="108526"/>
            <a:ext cx="8568952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《</a:t>
            </a:r>
            <a:r>
              <a:rPr lang="zh-CN" altLang="en-US" sz="3600" dirty="0">
                <a:solidFill>
                  <a:schemeClr val="bg1"/>
                </a:solidFill>
              </a:rPr>
              <a:t>中华人民共和国刑法</a:t>
            </a:r>
            <a:r>
              <a:rPr lang="en-US" altLang="zh-CN" sz="3600" dirty="0" smtClean="0">
                <a:solidFill>
                  <a:schemeClr val="bg1"/>
                </a:solidFill>
              </a:rPr>
              <a:t>》</a:t>
            </a:r>
            <a:r>
              <a:rPr lang="zh-CN" altLang="en-US" sz="3600" dirty="0" smtClean="0">
                <a:solidFill>
                  <a:schemeClr val="bg1"/>
                </a:solidFill>
              </a:rPr>
              <a:t>第</a:t>
            </a:r>
            <a:r>
              <a:rPr lang="zh-CN" altLang="en-US" sz="3600" dirty="0">
                <a:solidFill>
                  <a:schemeClr val="bg1"/>
                </a:solidFill>
              </a:rPr>
              <a:t>二百六十四</a:t>
            </a:r>
            <a:r>
              <a:rPr lang="zh-CN" altLang="en-US" sz="3600" dirty="0" smtClean="0">
                <a:solidFill>
                  <a:schemeClr val="bg1"/>
                </a:solidFill>
              </a:rPr>
              <a:t>条</a:t>
            </a:r>
            <a:r>
              <a:rPr lang="zh-CN" altLang="en-US" sz="3600" dirty="0">
                <a:solidFill>
                  <a:schemeClr val="bg1"/>
                </a:solidFill>
              </a:rPr>
              <a:t>中规定：</a:t>
            </a:r>
            <a:r>
              <a:rPr lang="zh-CN" altLang="en-US" sz="3600" dirty="0" smtClean="0">
                <a:solidFill>
                  <a:schemeClr val="bg1"/>
                </a:solidFill>
              </a:rPr>
              <a:t>盗</a:t>
            </a:r>
            <a:r>
              <a:rPr lang="zh-CN" altLang="en-US" sz="3600" dirty="0">
                <a:solidFill>
                  <a:schemeClr val="bg1"/>
                </a:solidFill>
              </a:rPr>
              <a:t>窃公私财物，数额较大的，或者多次盗窃、入户盗窃、携带凶器盗窃、扒窃的，处三年以下有期徒刑、拘役或者管制，并处或者单处罚金；数额巨大或者有其他严重情节的，处三年以上十年以下有期徒刑，并处罚金；数额特别巨大或者有其他特别严重情节的，处十年以上有期徒刑或者无期徒刑，并处罚金或者没收财产。</a:t>
            </a:r>
            <a:endParaRPr lang="zh-CN" alt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055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s://gimg2.baidu.com/image_search/src=http%3A%2F%2Fimg.defanli.com%2Fi4%2F2903951970%2FO1CN01yqyhN21QQIkIaao1d_%21%212903951970.png_q90.jpg&amp;refer=http%3A%2F%2Fimg.defanli.com&amp;app=2002&amp;size=f9999,10000&amp;q=a80&amp;n=0&amp;g=0n&amp;fmt=jpeg?sec=1642306744&amp;t=b9fc549a9e38cb9be140380b732378c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2" y="1520788"/>
            <a:ext cx="763284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p1.music.126.net%2Fn4MxVb2IUO0PfGm6nu8chQ%3D%3D%2F18621328930165009.jpg%3Fsize%3D962x463&amp;refer=http%3A%2F%2Fp1.music.126.net&amp;app=2002&amp;size=f9999,10000&amp;q=a80&amp;n=0&amp;g=0n&amp;fmt=jpeg?sec=1642306852&amp;t=8ea4e70c84114ab7396207507f9cd12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2"/>
            <a:ext cx="9163050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pic1.zhimg.com%2F50%2Fv2-300d9b2f195b7f1687b9533213fdb297_hd.jpg&amp;refer=http%3A%2F%2Fpic1.zhimg.com&amp;app=2002&amp;size=f9999,10000&amp;q=a80&amp;n=0&amp;g=0n&amp;fmt=jpeg?sec=1642306935&amp;t=86ba380d0b90d8a869046ffae8a0788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47"/>
          <a:stretch/>
        </p:blipFill>
        <p:spPr bwMode="auto">
          <a:xfrm>
            <a:off x="1475656" y="2718454"/>
            <a:ext cx="5976664" cy="25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gimg2.baidu.com/image_search/src=http%3A%2F%2Fpic1.zhimg.com%2F50%2Fv2-300d9b2f195b7f1687b9533213fdb297_hd.jpg&amp;refer=http%3A%2F%2Fpic1.zhimg.com&amp;app=2002&amp;size=f9999,10000&amp;q=a80&amp;n=0&amp;g=0n&amp;fmt=jpeg?sec=1642306935&amp;t=86ba380d0b90d8a869046ffae8a0788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" b="56953"/>
          <a:stretch/>
        </p:blipFill>
        <p:spPr bwMode="auto">
          <a:xfrm>
            <a:off x="9252520" y="782946"/>
            <a:ext cx="5976664" cy="192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8489" y="1295264"/>
            <a:ext cx="4338774" cy="433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4807" y="1548241"/>
            <a:ext cx="3832820" cy="383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12" descr="https://gimg2.baidu.com/image_search/src=http%3A%2F%2Fb-ssl.duitang.com%2Fuploads%2Fitem%2F201610%2F26%2F20161026112604_xA25z.thumb.224_0.gif&amp;refer=http%3A%2F%2Fb-ssl.duitang.com&amp;app=2002&amp;size=f9999,10000&amp;q=a80&amp;n=0&amp;g=0n&amp;fmt=jpeg?sec=1642392591&amp;t=c88c4234bbba28f4dd65abd44f576f7f"/>
          <p:cNvSpPr>
            <a:spLocks noChangeAspect="1" noChangeArrowheads="1"/>
          </p:cNvSpPr>
          <p:nvPr/>
        </p:nvSpPr>
        <p:spPr bwMode="auto">
          <a:xfrm>
            <a:off x="155575" y="-838200"/>
            <a:ext cx="2133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2" name="Picture 14" descr="https://gimg2.baidu.com/image_search/src=http%3A%2F%2Fb-ssl.duitang.com%2Fuploads%2Fitem%2F201610%2F26%2F20161026112604_xA25z.thumb.224_0.gif&amp;refer=http%3A%2F%2Fb-ssl.duitang.com&amp;app=2002&amp;size=f9999,10000&amp;q=a80&amp;n=0&amp;g=0n&amp;fmt=jpeg?sec=1642392591&amp;t=c88c4234bbba28f4dd65abd44f576f7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-685800"/>
            <a:ext cx="2133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gimg2.baidu.com/image_search/src=http%3A%2F%2Fb-ssl.duitang.com%2Fuploads%2Fitem%2F201610%2F26%2F20161026112604_xA25z.thumb.224_0.gif&amp;refer=http%3A%2F%2Fb-ssl.duitang.com&amp;app=2002&amp;size=f9999,10000&amp;q=a80&amp;n=0&amp;g=0n&amp;fmt=jpeg?sec=1642392591&amp;t=c88c4234bbba28f4dd65abd44f576f7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-533400"/>
            <a:ext cx="2133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gimg2.baidu.com/image_search/src=http%3A%2F%2Fb-ssl.duitang.com%2Fuploads%2Fitem%2F201610%2F26%2F20161026112604_xA25z.thumb.224_0.gif&amp;refer=http%3A%2F%2Fb-ssl.duitang.com&amp;app=2002&amp;size=f9999,10000&amp;q=a80&amp;n=0&amp;g=0n&amp;fmt=jpeg?sec=1642392591&amp;t=c88c4234bbba28f4dd65abd44f576f7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-381000"/>
            <a:ext cx="2133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gimg2.baidu.com/image_search/src=http%3A%2F%2Fb-ssl.duitang.com%2Fuploads%2Fitem%2F201706%2F17%2F20170617185528_RChkf.thumb.700_0.jpeg&amp;refer=http%3A%2F%2Fb-ssl.duitang.com&amp;app=2002&amp;size=f9999,10000&amp;q=a80&amp;n=0&amp;g=0n&amp;fmt=jpeg?sec=1642392660&amp;t=65045a714e73e26093b89403af83d17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09" y="1855266"/>
            <a:ext cx="66675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gimg2.baidu.com/image_search/src=http%3A%2F%2Fpic.90sjimg.com%2Fdesign%2F00%2F12%2F03%2F94%2F5928187591545.png&amp;refer=http%3A%2F%2Fpic.90sjimg.com&amp;app=2002&amp;size=f9999,10000&amp;q=a80&amp;n=0&amp;g=0n&amp;fmt=jpeg?sec=1642392827&amp;t=de340ccaef2ea204b429e61b4d337acf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66700"/>
            <a:ext cx="61912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gimg2.baidu.com/image_search/src=http%3A%2F%2Fgss0.baidu.com%2F7Po3dSag_xI4khGko9WTAnF6hhy%2Fzhidao%2Fpic%2Fitem%2F91529822720e0cf33084350e0146f21fbf09aad0.jpg&amp;refer=http%3A%2F%2Fgss0.baidu.com&amp;app=2002&amp;size=f9999,10000&amp;q=a80&amp;n=0&amp;g=0n&amp;fmt=jpeg?sec=1642395213&amp;t=60112bd83636882ac34a683be01f6acc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94" y="1371600"/>
            <a:ext cx="7101011" cy="442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1287463"/>
            <a:ext cx="7826375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5" name="Picture 27" descr="原神胡桃摇钱动态表情包大全 胡桃摇钱表情gif汇总[多图]图片19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91" y="1841883"/>
            <a:ext cx="3245536" cy="324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https://gimg2.baidu.com/image_search/src=http%3A%2F%2F5b0988e595225.cdn.sohucs.com%2Fq_70%2Cc_zoom%2Cw_640%2Fimages%2F20180716%2F4d4afe0c45c04a5faf8f19bd377e62f5.gif&amp;refer=http%3A%2F%2F5b0988e595225.cdn.sohucs.com&amp;app=2002&amp;size=f9999,10000&amp;q=a80&amp;n=0&amp;g=0n&amp;fmt=jpeg?sec=1642395710&amp;t=edecb83efdd27ef36fcbea257f55586c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572" y="1230426"/>
            <a:ext cx="4632831" cy="447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40433" r="40624" b="21728"/>
          <a:stretch/>
        </p:blipFill>
        <p:spPr bwMode="auto">
          <a:xfrm>
            <a:off x="764009" y="1488511"/>
            <a:ext cx="7200900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gimg2.baidu.com/image_search/src=http%3A%2F%2Fbos.pgzs.com%2Frbpiczy%2FWallpaper%2F2012%2F10%2F16%2F483de0583c9842aa80f13e78f320ee31-8.jpg&amp;refer=http%3A%2F%2Fbos.pgzs.com&amp;app=2002&amp;size=f9999,10000&amp;q=a80&amp;n=0&amp;g=0n&amp;fmt=jpeg?sec=1642431696&amp;t=e0e190dd50ab6c9f7088d4b056a4a68f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76" y="114878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786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3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s://gimg2.baidu.com/image_search/src=http%3A%2F%2Fpic1.zhimg.com%2Fv2-a38f994d7781a116cfdde299b7a85ea7_1440w.jpg%3Fsource%3D172ae18b&amp;refer=http%3A%2F%2Fpic1.zhimg.com&amp;app=2002&amp;size=f9999,10000&amp;q=a80&amp;n=0&amp;g=0n&amp;fmt=jpeg?sec=1642431798&amp;t=416b7dfa1e16fa795f6c29bcfb58f2d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68888" y="647549"/>
            <a:ext cx="9889601" cy="55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i0.hdslb.com%2Fbfs%2Farticle%2F7e46113a32e43cc362d772e550e63f47f50b6de7.jpg&amp;refer=http%3A%2F%2Fi0.hdslb.com&amp;app=2002&amp;size=f9999,10000&amp;q=a80&amp;n=0&amp;g=0n&amp;fmt=jpeg?sec=1642431944&amp;t=685c6da67fa7b325d9429957293d94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49667" y="138113"/>
            <a:ext cx="11949592" cy="671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i0.hdslb.com%2Fbfs%2Farticle%2F43c0c48560facb0472549553969a797dd3346b41.jpg&amp;refer=http%3A%2F%2Fi0.hdslb.com&amp;app=2002&amp;size=f9999,10000&amp;q=a80&amp;n=0&amp;g=0n&amp;fmt=jpeg?sec=1642432065&amp;t=7809ee229293ec3e81bce137ee13f29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9920" y="83344"/>
            <a:ext cx="1208722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37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3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3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ttps://gimg2.baidu.com/image_search/src=http%3A%2F%2Fi0.hdslb.com%2Fbfs%2Farticle%2F4a0bfa6cd88f98c4246935949b9ea8b868aba495.jpg&amp;refer=http%3A%2F%2Fi0.hdslb.com&amp;app=2002&amp;size=f9999,10000&amp;q=a80&amp;n=0&amp;g=0n&amp;fmt=jpeg?sec=1642432228&amp;t=2206f7ddcaafea235c0b2c5a5492ab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0188" y="-25152"/>
            <a:ext cx="1214437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0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318" y="247254"/>
            <a:ext cx="8229600" cy="1143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034" y="1572816"/>
            <a:ext cx="8229600" cy="452596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264662" y="2078177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正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-571601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正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3454" y="-571601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片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6400" y="-571601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开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24600" y="-571601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始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2078177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正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64974" y="2033464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片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1520" y="2105472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正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1520" y="203346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正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59269" y="197887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片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46069" y="204730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开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4662" y="2122890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正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59720" y="2122890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片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55976" y="2122890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开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64176" y="2122890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始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5" name="标题 1"/>
          <p:cNvSpPr txBox="1">
            <a:spLocks/>
          </p:cNvSpPr>
          <p:nvPr/>
        </p:nvSpPr>
        <p:spPr>
          <a:xfrm>
            <a:off x="254318" y="31735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/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228034" y="164291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97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51520" y="214827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正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564974" y="2103561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片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1520" y="2175569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正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1520" y="2103561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正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59269" y="2048971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片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46069" y="211740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prstClr val="black"/>
                </a:solidFill>
                <a:latin typeface="Segoe UI Black" panose="020B0A02040204020203" pitchFamily="34" charset="0"/>
              </a:rPr>
              <a:t>开</a:t>
            </a:r>
            <a:endParaRPr lang="zh-CN" altLang="en-US" sz="16600" dirty="0">
              <a:latin typeface="Segoe UI Black" panose="020B0A02040204020203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64662" y="2192987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正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559720" y="2192987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片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555976" y="2192987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开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664176" y="2192987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始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64762" y="2222282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正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59269" y="2222282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片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72000" y="2222282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开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60232" y="2222282"/>
            <a:ext cx="231345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始</a:t>
            </a:r>
            <a:endParaRPr lang="zh-CN" altLang="en-US" sz="1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518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3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9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3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" presetClass="entr" presetSubtype="1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000"/>
                            </p:stCondLst>
                            <p:childTnLst>
                              <p:par>
                                <p:cTn id="1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750"/>
                            </p:stCondLst>
                            <p:childTnLst>
                              <p:par>
                                <p:cTn id="1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500"/>
                            </p:stCondLst>
                            <p:childTnLst>
                              <p:par>
                                <p:cTn id="1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250"/>
                            </p:stCondLst>
                            <p:childTnLst>
                              <p:par>
                                <p:cTn id="1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" presetClass="exit" presetSubtype="4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0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" presetClass="exit" presetSubtype="4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4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2" presetClass="exit" presetSubtype="4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8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" presetClass="exit" presetSubtype="4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2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11" grpId="0"/>
      <p:bldP spid="11" grpId="1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8" grpId="1"/>
      <p:bldP spid="28" grpId="2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3" grpId="2"/>
      <p:bldP spid="34" grpId="0"/>
      <p:bldP spid="34" grpId="1"/>
      <p:bldP spid="34" grpId="2"/>
      <p:bldP spid="35" grpId="0"/>
      <p:bldP spid="35" grpId="1"/>
      <p:bldP spid="36" grpId="0"/>
      <p:bldP spid="36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gimg2.baidu.com/image_search/src=http%3A%2F%2F5b0988e595225.cdn.sohucs.com%2Fq_70%2Cc_zoom%2Cw_640%2Fimages%2F20180820%2F2d47b6ae765d41acb0be9795f6812fea.jpeg&amp;refer=http%3A%2F%2F5b0988e595225.cdn.sohucs.com&amp;app=2002&amp;size=f9999,10000&amp;q=a80&amp;n=0&amp;g=0n&amp;fmt=jpeg?sec=1642086567&amp;t=d2d3034bca5734e604bf34cbe139c9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96752"/>
            <a:ext cx="40576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37287" y="2204864"/>
            <a:ext cx="728917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3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进入正题</a:t>
            </a:r>
            <a:endParaRPr lang="zh-CN" altLang="en-US" sz="13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3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70" y="-1"/>
            <a:ext cx="3535660" cy="71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31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233234" y="2053199"/>
            <a:ext cx="103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这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1433" y="2053199"/>
            <a:ext cx="103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是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09633" y="2053199"/>
            <a:ext cx="103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一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7833" y="2053199"/>
            <a:ext cx="103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个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86033" y="2053199"/>
            <a:ext cx="103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非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24233" y="2053199"/>
            <a:ext cx="103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常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2433" y="2053199"/>
            <a:ext cx="103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严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00633" y="2053199"/>
            <a:ext cx="103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肃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28733" y="3059039"/>
            <a:ext cx="103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的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66933" y="3059039"/>
            <a:ext cx="103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问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05133" y="3059039"/>
            <a:ext cx="103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题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6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37784" y="1268760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如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3784" y="1268760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果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69783" y="1268760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，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85784" y="1268760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我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01783" y="1268760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是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17783" y="1268760"/>
            <a:ext cx="113223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DJ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11482" y="3284984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你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27481" y="3284984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会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3481" y="3284984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爱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59481" y="3284984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我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75481" y="3284984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吗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44407" y="3284984"/>
            <a:ext cx="121058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？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0" name="Picture 2" descr="https://gimg2.baidu.com/image_search/src=http%3A%2F%2Fp.ssl.qhimg.com%2Ft016e929f46ded58ab2.jpg&amp;refer=http%3A%2F%2Fp.ssl.qhimg.com&amp;app=2002&amp;size=f9999,10000&amp;q=a80&amp;n=0&amp;g=0n&amp;fmt=jpeg?sec=1641999880&amp;t=bb7042b60dbe2c8a53ac4087d8c1b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0427" y="188640"/>
            <a:ext cx="38404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gimg2.baidu.com/image_search/src=http%3A%2F%2Fp.ssl.qhimg.com%2Ft016e929f46ded58ab2.jpg&amp;refer=http%3A%2F%2Fp.ssl.qhimg.com&amp;app=2002&amp;size=f9999,10000&amp;q=a80&amp;n=0&amp;g=0n&amp;fmt=jpeg?sec=1641999880&amp;t=bb7042b60dbe2c8a53ac4087d8c1b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0427" y="1728103"/>
            <a:ext cx="38404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gimg2.baidu.com/image_search/src=http%3A%2F%2Fp.ssl.qhimg.com%2Ft016e929f46ded58ab2.jpg&amp;refer=http%3A%2F%2Fp.ssl.qhimg.com&amp;app=2002&amp;size=f9999,10000&amp;q=a80&amp;n=0&amp;g=0n&amp;fmt=jpeg?sec=1641999880&amp;t=bb7042b60dbe2c8a53ac4087d8c1b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0428" y="3717032"/>
            <a:ext cx="38404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-6157192" y="332656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明</a:t>
            </a:r>
            <a:r>
              <a:rPr lang="zh-CN" altLang="en-US" sz="3200" dirty="0" smtClean="0">
                <a:solidFill>
                  <a:schemeClr val="bg1"/>
                </a:solidFill>
              </a:rPr>
              <a:t>示三连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6157192" y="917431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明</a:t>
            </a:r>
            <a:r>
              <a:rPr lang="zh-CN" altLang="en-US" sz="3200" dirty="0" smtClean="0">
                <a:solidFill>
                  <a:srgbClr val="FF0000"/>
                </a:solidFill>
              </a:rPr>
              <a:t>示三连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6157192" y="1502206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明</a:t>
            </a:r>
            <a:r>
              <a:rPr lang="zh-CN" altLang="en-US" sz="3200" dirty="0" smtClean="0">
                <a:solidFill>
                  <a:schemeClr val="bg1"/>
                </a:solidFill>
              </a:rPr>
              <a:t>示三连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6149824" y="2086981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明</a:t>
            </a:r>
            <a:r>
              <a:rPr lang="zh-CN" altLang="en-US" sz="3200" dirty="0" smtClean="0">
                <a:solidFill>
                  <a:schemeClr val="bg1"/>
                </a:solidFill>
              </a:rPr>
              <a:t>示三连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6157192" y="2671756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明</a:t>
            </a:r>
            <a:r>
              <a:rPr lang="zh-CN" altLang="en-US" sz="3200" dirty="0" smtClean="0">
                <a:solidFill>
                  <a:schemeClr val="bg1"/>
                </a:solidFill>
              </a:rPr>
              <a:t>示三连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7741368" y="273729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明</a:t>
            </a:r>
            <a:r>
              <a:rPr lang="zh-CN" altLang="en-US" sz="3200" dirty="0" smtClean="0">
                <a:solidFill>
                  <a:schemeClr val="bg1"/>
                </a:solidFill>
              </a:rPr>
              <a:t>示三连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7741368" y="216089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明</a:t>
            </a:r>
            <a:r>
              <a:rPr lang="zh-CN" altLang="en-US" sz="3200" dirty="0" smtClean="0">
                <a:solidFill>
                  <a:srgbClr val="FF0000"/>
                </a:solidFill>
              </a:rPr>
              <a:t>示三连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885384" y="1502205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明</a:t>
            </a:r>
            <a:r>
              <a:rPr lang="zh-CN" altLang="en-US" sz="3200" dirty="0" smtClean="0">
                <a:solidFill>
                  <a:schemeClr val="bg1"/>
                </a:solidFill>
              </a:rPr>
              <a:t>示三连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7885384" y="917431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明</a:t>
            </a:r>
            <a:r>
              <a:rPr lang="zh-CN" altLang="en-US" sz="3200" dirty="0" smtClean="0">
                <a:solidFill>
                  <a:schemeClr val="bg1"/>
                </a:solidFill>
              </a:rPr>
              <a:t>示三连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7885384" y="387061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明</a:t>
            </a:r>
            <a:r>
              <a:rPr lang="zh-CN" altLang="en-US" sz="3200" dirty="0" smtClean="0">
                <a:solidFill>
                  <a:schemeClr val="bg1"/>
                </a:solidFill>
              </a:rPr>
              <a:t>示三连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6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826928" y="-433596"/>
            <a:ext cx="4097597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02015" y="-433596"/>
            <a:ext cx="184730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26003" y="-433596"/>
            <a:ext cx="2212465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7584" y="-433596"/>
            <a:ext cx="4097597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4443" y="-436105"/>
            <a:ext cx="4097597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4443" y="-407760"/>
            <a:ext cx="4097597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7584" y="-407760"/>
            <a:ext cx="4097597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4443" y="-407760"/>
            <a:ext cx="4097597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4443" y="-387424"/>
            <a:ext cx="4097597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4443" y="-436105"/>
            <a:ext cx="4097597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56176" y="-459432"/>
            <a:ext cx="2212465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6176" y="-433596"/>
            <a:ext cx="2212465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86349" y="-459432"/>
            <a:ext cx="2212465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45786" y="-433596"/>
            <a:ext cx="2212465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75959" y="-459432"/>
            <a:ext cx="2212465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56176" y="-407760"/>
            <a:ext cx="2212465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86349" y="-433596"/>
            <a:ext cx="2212465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56176" y="-433596"/>
            <a:ext cx="2212465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86349" y="-459432"/>
            <a:ext cx="2212465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</a:t>
            </a:r>
            <a:endParaRPr lang="zh-CN" altLang="en-US" sz="4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097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5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5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1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13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3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0"/>
                            </p:stCondLst>
                            <p:childTnLst>
                              <p:par>
                                <p:cTn id="90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13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3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60"/>
                            </p:stCondLst>
                            <p:childTnLst>
                              <p:par>
                                <p:cTn id="95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13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3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90"/>
                            </p:stCondLst>
                            <p:childTnLst>
                              <p:par>
                                <p:cTn id="100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1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20"/>
                            </p:stCondLst>
                            <p:childTnLst>
                              <p:par>
                                <p:cTn id="105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13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3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"/>
                            </p:stCondLst>
                            <p:childTnLst>
                              <p:par>
                                <p:cTn id="110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13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3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80"/>
                            </p:stCondLst>
                            <p:childTnLst>
                              <p:par>
                                <p:cTn id="115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13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3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10"/>
                            </p:stCondLst>
                            <p:childTnLst>
                              <p:par>
                                <p:cTn id="120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13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3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40"/>
                            </p:stCondLst>
                            <p:childTnLst>
                              <p:par>
                                <p:cTn id="125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13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3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70"/>
                            </p:stCondLst>
                            <p:childTnLst>
                              <p:par>
                                <p:cTn id="130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13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3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"/>
                            </p:stCondLst>
                            <p:childTnLst>
                              <p:par>
                                <p:cTn id="135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13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13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430"/>
                            </p:stCondLst>
                            <p:childTnLst>
                              <p:par>
                                <p:cTn id="140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13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3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60"/>
                            </p:stCondLst>
                            <p:childTnLst>
                              <p:par>
                                <p:cTn id="145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13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3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90"/>
                            </p:stCondLst>
                            <p:childTnLst>
                              <p:par>
                                <p:cTn id="150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13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3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820"/>
                            </p:stCondLst>
                            <p:childTnLst>
                              <p:par>
                                <p:cTn id="155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13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3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950"/>
                            </p:stCondLst>
                            <p:childTnLst>
                              <p:par>
                                <p:cTn id="160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13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13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80"/>
                            </p:stCondLst>
                            <p:childTnLst>
                              <p:par>
                                <p:cTn id="165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13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3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210"/>
                            </p:stCondLst>
                            <p:childTnLst>
                              <p:par>
                                <p:cTn id="170" presetID="2" presetClass="exit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13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3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340"/>
                            </p:stCondLst>
                            <p:childTnLst>
                              <p:par>
                                <p:cTn id="175" presetID="2" presetClass="exit" presetSubtype="3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5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76" dur="13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3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470"/>
                            </p:stCondLst>
                            <p:childTnLst>
                              <p:par>
                                <p:cTn id="180" presetID="2" presetClass="exit" presetSubtype="3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0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81" dur="13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3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600"/>
                            </p:stCondLst>
                            <p:childTnLst>
                              <p:par>
                                <p:cTn id="185" presetID="2" presetClass="exit" presetSubtype="3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86" dur="13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3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6" grpId="1"/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gimg2.baidu.com/image_search/src=http%3A%2F%2Fb-ssl.duitang.com%2Fuploads%2Fitem%2F201612%2F16%2F20161216174708_t4MvZ.jpeg&amp;refer=http%3A%2F%2Fb-ssl.duitang.com&amp;app=2002&amp;size=f9999,10000&amp;q=a80&amp;n=0&amp;g=0n&amp;fmt=jpeg?sec=1642133839&amp;t=b050f0fd97298d6fa7c7376d96ee0ab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804862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954039" y="893244"/>
            <a:ext cx="523592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你以为的</a:t>
            </a:r>
            <a:r>
              <a:rPr lang="en-US" altLang="zh-CN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DJ</a:t>
            </a:r>
            <a:endParaRPr lang="zh-CN" altLang="en-US" sz="8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30" name="Picture 6" descr="https://gimg2.baidu.com/image_search/src=http%3A%2F%2Fp5.itc.cn%2Fimages01%2F20200530%2F3026d232db984a22920f32c56c669383.jpeg&amp;refer=http%3A%2F%2Fp5.itc.cn&amp;app=2002&amp;size=f9999,10000&amp;q=a80&amp;n=0&amp;g=0n&amp;fmt=jpeg?sec=1642133911&amp;t=0943c477f30c3aee5a1faddb20775af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91783"/>
            <a:ext cx="5988124" cy="399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5b0988e595225.cdn.sohucs.com%2Fimages%2F20180412%2F269736464c3441e89fdb4f512ee63530.jpeg&amp;refer=http%3A%2F%2F5b0988e595225.cdn.sohucs.com&amp;app=2002&amp;size=f9999,10000&amp;q=a80&amp;n=0&amp;g=0n&amp;fmt=jpeg?sec=1642133870&amp;t=c885a333b9047376c8ed87ea0adf95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90" y="110529"/>
            <a:ext cx="7638828" cy="429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9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740666" y="52685"/>
            <a:ext cx="370607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 FACT</a:t>
            </a:r>
            <a:endParaRPr lang="zh-CN" altLang="en-US" sz="8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0" name="Picture 2" descr="https://gimg2.baidu.com/image_search/src=http%3A%2F%2Fimg2.ali213.net%2Fpicfile%2FNews%2F2021%2F06%2F20%2F584_2021062042918788.jpg&amp;refer=http%3A%2F%2Fimg2.ali213.net&amp;app=2002&amp;size=f9999,10000&amp;q=a80&amp;n=0&amp;g=0n&amp;fmt=jpeg?sec=1642134139&amp;t=ac359cdfdbb9106399c595932fd933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" y="1295400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gimg2.baidu.com/image_search/src=http%3A%2F%2Fc-ssl.duitang.com%2Fuploads%2Fblog%2F202108%2F21%2F20210821142346_02e2a.thumb.1000_0.jpg&amp;refer=http%3A%2F%2Fc-ssl.duitang.com&amp;app=2002&amp;size=f9999,10000&amp;q=a80&amp;n=0&amp;g=0n&amp;fmt=jpeg?sec=1642134347&amp;t=494f9f2b9a4d7366209dc38f52cad9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0"/>
            <a:ext cx="490537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gimg2.baidu.com/image_search/src=http%3A%2F%2Fpic.962.net%2Fup%2F2018-7%2F15305889066483106.gif&amp;refer=http%3A%2F%2Fpic.962.net&amp;app=2002&amp;size=f9999,10000&amp;q=a80&amp;n=0&amp;g=0n&amp;fmt=jpeg?sec=1642134182&amp;t=3069824284d241a7062b7576b655b795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" y="52685"/>
            <a:ext cx="4681290" cy="468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img2.baidu.com/image_search/src=http%3A%2F%2Fimage.baidu.com%2Fsearch%2Fdown%3Ftn%3Ddownload%26word%3Ddownload%26ie%3Dutf8%26fr%3Ddetail%26url%3Dhttps%3A%2F%2Ftva4.sinaimg.cn%2Flarge%2F006mowZngy1fue8fktha5g302s02eq2z.gif&amp;refer=http%3A%2F%2Fimage.baidu.com&amp;app=2002&amp;size=f9999,10000&amp;q=a80&amp;n=0&amp;g=0n&amp;fmt=jpeg?sec=1642001249&amp;t=1653fa163cb05e1ec3f6d147fe358190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18" y="52685"/>
            <a:ext cx="4702161" cy="404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1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ttps://gimg2.baidu.com/image_search/src=http%3A%2F%2Fimage.baidu.com%2Fsearch%2Fdown%3Ftn%3Ddownload%26word%3Ddownload%26ie%3Dutf8%26fr%3Ddetail%26url%3Dhttps%3A%2F%2Ftva4.sinaimg.cn%2Flarge%2F006mowZngy1fue8fktha5g302s02eq2z.gif&amp;refer=http%3A%2F%2Fimage.baidu.com&amp;app=2002&amp;size=f9999,10000&amp;q=a80&amp;n=0&amp;g=0n&amp;fmt=jpeg?sec=1642001249&amp;t=1653fa163cb05e1ec3f6d147fe35819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85876"/>
            <a:ext cx="1728192" cy="148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img2.baidu.com/image_search/src=http%3A%2F%2Fimage.baidu.com%2Fsearch%2Fdown%3Ftn%3Ddownload%26word%3Ddownload%26ie%3Dutf8%26fr%3Ddetail%26url%3Dhttps%3A%2F%2Ftva4.sinaimg.cn%2Flarge%2F006mowZngy1fue8fktha5g302s02eq2z.gif&amp;refer=http%3A%2F%2Fimage.baidu.com&amp;app=2002&amp;size=f9999,10000&amp;q=a80&amp;n=0&amp;g=0n&amp;fmt=jpeg?sec=1642001249&amp;t=1653fa163cb05e1ec3f6d147fe35819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8640"/>
            <a:ext cx="1728192" cy="148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img2.baidu.com/image_search/src=http%3A%2F%2Fimage.baidu.com%2Fsearch%2Fdown%3Ftn%3Ddownload%26word%3Ddownload%26ie%3Dutf8%26fr%3Ddetail%26url%3Dhttps%3A%2F%2Ftva4.sinaimg.cn%2Flarge%2F006mowZngy1fue8fktha5g302s02eq2z.gif&amp;refer=http%3A%2F%2Fimage.baidu.com&amp;app=2002&amp;size=f9999,10000&amp;q=a80&amp;n=0&amp;g=0n&amp;fmt=jpeg?sec=1642001249&amp;t=1653fa163cb05e1ec3f6d147fe35819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389212"/>
            <a:ext cx="1728192" cy="148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img2.baidu.com/image_search/src=http%3A%2F%2Fimage.baidu.com%2Fsearch%2Fdown%3Ftn%3Ddownload%26word%3Ddownload%26ie%3Dutf8%26fr%3Ddetail%26url%3Dhttps%3A%2F%2Ftva4.sinaimg.cn%2Flarge%2F006mowZngy1fue8fktha5g302s02eq2z.gif&amp;refer=http%3A%2F%2Fimage.baidu.com&amp;app=2002&amp;size=f9999,10000&amp;q=a80&amp;n=0&amp;g=0n&amp;fmt=jpeg?sec=1642001249&amp;t=1653fa163cb05e1ec3f6d147fe35819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581128"/>
            <a:ext cx="1728192" cy="148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07251" y="4193058"/>
            <a:ext cx="8248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DJ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14869" y="1628403"/>
            <a:ext cx="18344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混</a:t>
            </a:r>
            <a:r>
              <a:rPr lang="zh-CN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音</a:t>
            </a:r>
            <a:r>
              <a:rPr lang="en-US" altLang="zh-CN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DJ</a:t>
            </a:r>
            <a:endParaRPr lang="zh-CN" alt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94920" y="3841265"/>
            <a:ext cx="18344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搓碟</a:t>
            </a:r>
            <a:r>
              <a:rPr lang="en-US" altLang="zh-CN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DJ</a:t>
            </a:r>
            <a:endParaRPr lang="zh-CN" alt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65936" y="5949280"/>
            <a:ext cx="2398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创</a:t>
            </a:r>
            <a:r>
              <a:rPr lang="zh-CN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造型</a:t>
            </a:r>
            <a:r>
              <a:rPr lang="en-US" altLang="zh-CN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DJ</a:t>
            </a:r>
            <a:endParaRPr lang="zh-CN" alt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810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475656" y="1793816"/>
            <a:ext cx="387798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能听</a:t>
            </a:r>
            <a:r>
              <a:rPr lang="zh-CN" altLang="en-US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懂</a:t>
            </a:r>
            <a:endParaRPr lang="zh-CN" altLang="en-US" sz="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4650" y="3429000"/>
            <a:ext cx="387798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能运用</a:t>
            </a:r>
            <a:endParaRPr lang="zh-CN" altLang="en-US" sz="9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074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326</Words>
  <Application>Microsoft Office PowerPoint</Application>
  <PresentationFormat>全屏显示(4:3)</PresentationFormat>
  <Paragraphs>102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xb21cn</dc:creator>
  <cp:lastModifiedBy>xb21cn</cp:lastModifiedBy>
  <cp:revision>24</cp:revision>
  <dcterms:created xsi:type="dcterms:W3CDTF">2021-12-13T14:54:14Z</dcterms:created>
  <dcterms:modified xsi:type="dcterms:W3CDTF">2021-12-18T15:33:21Z</dcterms:modified>
</cp:coreProperties>
</file>